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381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381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381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381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381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381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1857F7"/>
          </a:solidFill>
        </a:fill>
      </a:tcStyle>
    </a:band2H>
    <a:firstCol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857F7"/>
          </a:solidFill>
        </a:fill>
      </a:tcStyle>
    </a:lastRow>
    <a:fir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38100" cap="flat">
              <a:solidFill>
                <a:srgbClr val="1857F7"/>
              </a:solidFill>
              <a:prstDash val="solid"/>
              <a:round/>
            </a:ln>
          </a:top>
          <a:bottom>
            <a:ln w="127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1857F7"/>
        </a:fontRef>
        <a:srgbClr val="1857F7"/>
      </a:tcTxStyle>
      <a:tcStyle>
        <a:tcBdr>
          <a:left>
            <a:ln w="12700" cap="flat">
              <a:solidFill>
                <a:srgbClr val="1857F7"/>
              </a:solidFill>
              <a:prstDash val="solid"/>
              <a:round/>
            </a:ln>
          </a:left>
          <a:right>
            <a:ln w="12700" cap="flat">
              <a:solidFill>
                <a:srgbClr val="1857F7"/>
              </a:solidFill>
              <a:prstDash val="solid"/>
              <a:round/>
            </a:ln>
          </a:right>
          <a:top>
            <a:ln w="12700" cap="flat">
              <a:solidFill>
                <a:srgbClr val="1857F7"/>
              </a:solidFill>
              <a:prstDash val="solid"/>
              <a:round/>
            </a:ln>
          </a:top>
          <a:bottom>
            <a:ln w="38100" cap="flat">
              <a:solidFill>
                <a:srgbClr val="1857F7"/>
              </a:solidFill>
              <a:prstDash val="solid"/>
              <a:round/>
            </a:ln>
          </a:bottom>
          <a:insideH>
            <a:ln w="12700" cap="flat">
              <a:solidFill>
                <a:srgbClr val="1857F7"/>
              </a:solidFill>
              <a:prstDash val="solid"/>
              <a:round/>
            </a:ln>
          </a:insideH>
          <a:insideV>
            <a:ln w="12700" cap="flat">
              <a:solidFill>
                <a:srgbClr val="1857F7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4" name="Shape 9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www.profy.com.br" TargetMode="External"/><Relationship Id="rId3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 do Título"/>
          <p:cNvSpPr txBox="1"/>
          <p:nvPr>
            <p:ph type="title"/>
          </p:nvPr>
        </p:nvSpPr>
        <p:spPr>
          <a:xfrm>
            <a:off x="685798" y="1499070"/>
            <a:ext cx="7772404" cy="1470029"/>
          </a:xfrm>
          <a:prstGeom prst="rect">
            <a:avLst/>
          </a:prstGeom>
        </p:spPr>
        <p:txBody>
          <a:bodyPr/>
          <a:lstStyle>
            <a:lvl1pPr>
              <a:defRPr sz="6000">
                <a:solidFill>
                  <a:srgbClr val="2A3F97"/>
                </a:solidFill>
              </a:defRPr>
            </a:lvl1pPr>
          </a:lstStyle>
          <a:p>
            <a:pPr/>
            <a:r>
              <a:t>Texto do Título</a:t>
            </a:r>
          </a:p>
        </p:txBody>
      </p:sp>
      <p:sp>
        <p:nvSpPr>
          <p:cNvPr id="13" name="Nível de Corpo Um…"/>
          <p:cNvSpPr txBox="1"/>
          <p:nvPr>
            <p:ph type="body" sz="half" idx="1"/>
          </p:nvPr>
        </p:nvSpPr>
        <p:spPr>
          <a:xfrm>
            <a:off x="681661" y="3295586"/>
            <a:ext cx="7780678" cy="1973759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  <a:defRPr sz="2400"/>
            </a:lvl1pPr>
            <a:lvl2pPr marL="0" indent="0" algn="ctr">
              <a:buSzTx/>
              <a:buNone/>
              <a:defRPr sz="2400"/>
            </a:lvl2pPr>
            <a:lvl3pPr marL="0" indent="0" algn="ctr">
              <a:buSzTx/>
              <a:buNone/>
              <a:defRPr sz="2400"/>
            </a:lvl3pPr>
            <a:lvl4pPr marL="0" indent="0" algn="ctr">
              <a:buSzTx/>
              <a:buNone/>
              <a:defRPr sz="2400"/>
            </a:lvl4pPr>
            <a:lvl5pPr marL="0" indent="0" algn="ctr">
              <a:buSzTx/>
              <a:buNone/>
              <a:defRPr sz="2400"/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pic>
        <p:nvPicPr>
          <p:cNvPr id="14" name="logo_profy.png" descr="logo_profy.png">
            <a:hlinkClick r:id="rId2" invalidUrl="" action="" tgtFrame="" tooltip="" history="1" highlightClick="0" endSnd="0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82896" y="6143972"/>
            <a:ext cx="1036775" cy="379145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o do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do Título</a:t>
            </a:r>
          </a:p>
        </p:txBody>
      </p:sp>
      <p:sp>
        <p:nvSpPr>
          <p:cNvPr id="23" name="Nível de Corpo U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4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o do Título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cap="all" sz="4000">
                <a:solidFill>
                  <a:srgbClr val="000000"/>
                </a:solidFill>
              </a:defRPr>
            </a:lvl1pPr>
          </a:lstStyle>
          <a:p>
            <a:pPr/>
            <a:r>
              <a:t>Texto do Título</a:t>
            </a:r>
          </a:p>
        </p:txBody>
      </p:sp>
      <p:sp>
        <p:nvSpPr>
          <p:cNvPr id="32" name="Nível de Corpo Um…"/>
          <p:cNvSpPr txBox="1"/>
          <p:nvPr>
            <p:ph type="body" sz="quarter" idx="1"/>
          </p:nvPr>
        </p:nvSpPr>
        <p:spPr>
          <a:xfrm>
            <a:off x="722312" y="2906713"/>
            <a:ext cx="7772401" cy="1500192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33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o do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0000"/>
                </a:solidFill>
              </a:defRPr>
            </a:lvl1pPr>
          </a:lstStyle>
          <a:p>
            <a:pPr/>
            <a:r>
              <a:t>Texto do Título</a:t>
            </a:r>
          </a:p>
        </p:txBody>
      </p:sp>
      <p:sp>
        <p:nvSpPr>
          <p:cNvPr id="41" name="Nível de Corpo Um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600"/>
              </a:spcBef>
              <a:buFont typeface="Arial"/>
              <a:defRPr sz="2800">
                <a:solidFill>
                  <a:srgbClr val="000000"/>
                </a:solidFill>
              </a:defRPr>
            </a:lvl1pPr>
            <a:lvl2pPr marL="790575" indent="-333375">
              <a:spcBef>
                <a:spcPts val="600"/>
              </a:spcBef>
              <a:buFont typeface="Arial"/>
              <a:buChar char="–"/>
              <a:defRPr sz="2800">
                <a:solidFill>
                  <a:srgbClr val="000000"/>
                </a:solidFill>
              </a:defRPr>
            </a:lvl2pPr>
            <a:lvl3pPr marL="1234438" indent="-320038">
              <a:spcBef>
                <a:spcPts val="600"/>
              </a:spcBef>
              <a:buFont typeface="Arial"/>
              <a:defRPr sz="2800">
                <a:solidFill>
                  <a:srgbClr val="000000"/>
                </a:solidFill>
              </a:defRPr>
            </a:lvl3pPr>
            <a:lvl4pPr marL="1727200" indent="-355600">
              <a:spcBef>
                <a:spcPts val="600"/>
              </a:spcBef>
              <a:buFont typeface="Arial"/>
              <a:buChar char="–"/>
              <a:defRPr sz="2800">
                <a:solidFill>
                  <a:srgbClr val="000000"/>
                </a:solidFill>
              </a:defRPr>
            </a:lvl4pPr>
            <a:lvl5pPr marL="2184400" indent="-355600">
              <a:spcBef>
                <a:spcPts val="600"/>
              </a:spcBef>
              <a:buFont typeface="Arial"/>
              <a:buChar char="»"/>
              <a:defRPr sz="2800">
                <a:solidFill>
                  <a:srgbClr val="000000"/>
                </a:solidFill>
              </a:defRPr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2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o do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0000"/>
                </a:solidFill>
              </a:defRPr>
            </a:lvl1pPr>
          </a:lstStyle>
          <a:p>
            <a:pPr/>
            <a:r>
              <a:t>Texto do Título</a:t>
            </a:r>
          </a:p>
        </p:txBody>
      </p:sp>
      <p:sp>
        <p:nvSpPr>
          <p:cNvPr id="50" name="Nível de Corpo Um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b="1" sz="2400">
                <a:solidFill>
                  <a:srgbClr val="000000"/>
                </a:solidFill>
              </a:defRPr>
            </a:lvl1pPr>
            <a:lvl2pPr marL="0" indent="0">
              <a:spcBef>
                <a:spcPts val="500"/>
              </a:spcBef>
              <a:buSzTx/>
              <a:buNone/>
              <a:defRPr b="1" sz="2400">
                <a:solidFill>
                  <a:srgbClr val="000000"/>
                </a:solidFill>
              </a:defRPr>
            </a:lvl2pPr>
            <a:lvl3pPr marL="0" indent="0">
              <a:spcBef>
                <a:spcPts val="500"/>
              </a:spcBef>
              <a:buSzTx/>
              <a:buNone/>
              <a:defRPr b="1" sz="2400">
                <a:solidFill>
                  <a:srgbClr val="000000"/>
                </a:solidFill>
              </a:defRPr>
            </a:lvl3pPr>
            <a:lvl4pPr marL="0" indent="0">
              <a:spcBef>
                <a:spcPts val="500"/>
              </a:spcBef>
              <a:buSzTx/>
              <a:buNone/>
              <a:defRPr b="1" sz="2400">
                <a:solidFill>
                  <a:srgbClr val="000000"/>
                </a:solidFill>
              </a:defRPr>
            </a:lvl4pPr>
            <a:lvl5pPr marL="0" indent="0">
              <a:spcBef>
                <a:spcPts val="500"/>
              </a:spcBef>
              <a:buSzTx/>
              <a:buNone/>
              <a:defRPr b="1" sz="2400">
                <a:solidFill>
                  <a:srgbClr val="000000"/>
                </a:solidFill>
              </a:defRPr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51" name="Text Placeholder 4"/>
          <p:cNvSpPr/>
          <p:nvPr>
            <p:ph type="body" sz="quarter" idx="21"/>
          </p:nvPr>
        </p:nvSpPr>
        <p:spPr>
          <a:xfrm>
            <a:off x="4645025" y="1535111"/>
            <a:ext cx="4041775" cy="639768"/>
          </a:xfrm>
          <a:prstGeom prst="rect">
            <a:avLst/>
          </a:prstGeom>
        </p:spPr>
        <p:txBody>
          <a:bodyPr anchor="b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2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o do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0000"/>
                </a:solidFill>
              </a:defRPr>
            </a:lvl1pPr>
          </a:lstStyle>
          <a:p>
            <a:pPr/>
            <a:r>
              <a:t>Texto do Título</a:t>
            </a:r>
          </a:p>
        </p:txBody>
      </p:sp>
      <p:sp>
        <p:nvSpPr>
          <p:cNvPr id="60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o do Título"/>
          <p:cNvSpPr txBox="1"/>
          <p:nvPr>
            <p:ph type="title"/>
          </p:nvPr>
        </p:nvSpPr>
        <p:spPr>
          <a:xfrm>
            <a:off x="457200" y="273050"/>
            <a:ext cx="3008316" cy="1162050"/>
          </a:xfrm>
          <a:prstGeom prst="rect">
            <a:avLst/>
          </a:prstGeom>
        </p:spPr>
        <p:txBody>
          <a:bodyPr anchor="b"/>
          <a:lstStyle>
            <a:lvl1pPr algn="l">
              <a:defRPr sz="2000">
                <a:solidFill>
                  <a:srgbClr val="000000"/>
                </a:solidFill>
              </a:defRPr>
            </a:lvl1pPr>
          </a:lstStyle>
          <a:p>
            <a:pPr/>
            <a:r>
              <a:t>Texto do Título</a:t>
            </a:r>
          </a:p>
        </p:txBody>
      </p:sp>
      <p:sp>
        <p:nvSpPr>
          <p:cNvPr id="75" name="Nível de Corpo Um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defRPr>
                <a:solidFill>
                  <a:srgbClr val="000000"/>
                </a:solidFill>
              </a:defRPr>
            </a:lvl1pPr>
            <a:lvl2pPr marL="783771" indent="-326571">
              <a:buFont typeface="Arial"/>
              <a:buChar char="–"/>
              <a:defRPr>
                <a:solidFill>
                  <a:srgbClr val="000000"/>
                </a:solidFill>
              </a:defRPr>
            </a:lvl2pPr>
            <a:lvl3pPr marL="1219200" indent="-304800">
              <a:buFont typeface="Arial"/>
              <a:defRPr>
                <a:solidFill>
                  <a:srgbClr val="000000"/>
                </a:solidFill>
              </a:defRPr>
            </a:lvl3pPr>
            <a:lvl4pPr marL="1737360" indent="-365760">
              <a:buFont typeface="Arial"/>
              <a:buChar char="–"/>
              <a:defRPr>
                <a:solidFill>
                  <a:srgbClr val="000000"/>
                </a:solidFill>
              </a:defRPr>
            </a:lvl4pPr>
            <a:lvl5pPr marL="2194560" indent="-365760">
              <a:buFont typeface="Arial"/>
              <a:buChar char="»"/>
              <a:defRPr>
                <a:solidFill>
                  <a:srgbClr val="000000"/>
                </a:solidFill>
              </a:defRPr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6" name="Text Placeholder 3"/>
          <p:cNvSpPr/>
          <p:nvPr>
            <p:ph type="body" sz="half" idx="21"/>
          </p:nvPr>
        </p:nvSpPr>
        <p:spPr>
          <a:xfrm>
            <a:off x="457198" y="1435100"/>
            <a:ext cx="3008317" cy="4691063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7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o do Título"/>
          <p:cNvSpPr txBox="1"/>
          <p:nvPr>
            <p:ph type="title"/>
          </p:nvPr>
        </p:nvSpPr>
        <p:spPr>
          <a:xfrm>
            <a:off x="1792288" y="4800600"/>
            <a:ext cx="5486404" cy="566738"/>
          </a:xfrm>
          <a:prstGeom prst="rect">
            <a:avLst/>
          </a:prstGeom>
        </p:spPr>
        <p:txBody>
          <a:bodyPr anchor="b"/>
          <a:lstStyle>
            <a:lvl1pPr algn="l">
              <a:defRPr sz="2000">
                <a:solidFill>
                  <a:srgbClr val="000000"/>
                </a:solidFill>
              </a:defRPr>
            </a:lvl1pPr>
          </a:lstStyle>
          <a:p>
            <a:pPr/>
            <a:r>
              <a:t>Texto do Título</a:t>
            </a:r>
          </a:p>
        </p:txBody>
      </p:sp>
      <p:sp>
        <p:nvSpPr>
          <p:cNvPr id="85" name="Picture Placeholder 2"/>
          <p:cNvSpPr/>
          <p:nvPr>
            <p:ph type="pic" sz="half" idx="21"/>
          </p:nvPr>
        </p:nvSpPr>
        <p:spPr>
          <a:xfrm>
            <a:off x="1792288" y="612775"/>
            <a:ext cx="5486404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6" name="Nível de Corpo Um…"/>
          <p:cNvSpPr txBox="1"/>
          <p:nvPr>
            <p:ph type="body" sz="quarter" idx="1"/>
          </p:nvPr>
        </p:nvSpPr>
        <p:spPr>
          <a:xfrm>
            <a:off x="1792288" y="5367337"/>
            <a:ext cx="5486404" cy="80486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>
                <a:solidFill>
                  <a:srgbClr val="000000"/>
                </a:solidFill>
              </a:defRPr>
            </a:lvl1pPr>
            <a:lvl2pPr marL="0" indent="0">
              <a:spcBef>
                <a:spcPts val="300"/>
              </a:spcBef>
              <a:buSzTx/>
              <a:buNone/>
              <a:defRPr sz="1400">
                <a:solidFill>
                  <a:srgbClr val="000000"/>
                </a:solidFill>
              </a:defRPr>
            </a:lvl2pPr>
            <a:lvl3pPr marL="0" indent="0">
              <a:spcBef>
                <a:spcPts val="300"/>
              </a:spcBef>
              <a:buSzTx/>
              <a:buNone/>
              <a:defRPr sz="1400">
                <a:solidFill>
                  <a:srgbClr val="000000"/>
                </a:solidFill>
              </a:defRPr>
            </a:lvl3pPr>
            <a:lvl4pPr marL="0" indent="0">
              <a:spcBef>
                <a:spcPts val="300"/>
              </a:spcBef>
              <a:buSzTx/>
              <a:buNone/>
              <a:defRPr sz="1400">
                <a:solidFill>
                  <a:srgbClr val="000000"/>
                </a:solidFill>
              </a:defRPr>
            </a:lvl4pPr>
            <a:lvl5pPr marL="0" indent="0">
              <a:spcBef>
                <a:spcPts val="300"/>
              </a:spcBef>
              <a:buSzTx/>
              <a:buNone/>
              <a:defRPr sz="1400">
                <a:solidFill>
                  <a:srgbClr val="000000"/>
                </a:solidFill>
              </a:defRPr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87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hyperlink" Target="https://www.profy.com.br" TargetMode="External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Texto do Título</a:t>
            </a:r>
          </a:p>
        </p:txBody>
      </p:sp>
      <p:sp>
        <p:nvSpPr>
          <p:cNvPr id="3" name="Nível de Corpo Um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pic>
        <p:nvPicPr>
          <p:cNvPr id="4" name="logo_profy.png" descr="logo_profy.png">
            <a:hlinkClick r:id="rId2" invalidUrl="" action="" tgtFrame="" tooltip="" history="1" highlightClick="0" endSnd="0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82896" y="6143972"/>
            <a:ext cx="1036775" cy="379145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Número do Slide"/>
          <p:cNvSpPr txBox="1"/>
          <p:nvPr>
            <p:ph type="sldNum" sz="quarter" idx="2"/>
          </p:nvPr>
        </p:nvSpPr>
        <p:spPr>
          <a:xfrm>
            <a:off x="8428181" y="6414762"/>
            <a:ext cx="258620" cy="248302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</p:sldLayoutIdLst>
  <p:transition xmlns:p14="http://schemas.microsoft.com/office/powerpoint/2010/main" spd="med" advClick="1"/>
  <p:txStyles>
    <p:titleStyle>
      <a:lvl1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2E4299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20841" marR="0" indent="-320841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1pPr>
      <a:lvl2pPr marL="701840" marR="0" indent="-320841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2pPr>
      <a:lvl3pPr marL="1082842" marR="0" indent="-320840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3pPr>
      <a:lvl4pPr marL="1463842" marR="0" indent="-320842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4pPr>
      <a:lvl5pPr marL="1844842" marR="0" indent="-320842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5pPr>
      <a:lvl6pPr marL="2225842" marR="0" indent="-320842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6pPr>
      <a:lvl7pPr marL="2606842" marR="0" indent="-320842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7pPr>
      <a:lvl8pPr marL="2987842" marR="0" indent="-320842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8pPr>
      <a:lvl9pPr marL="3368842" marR="0" indent="-320842" algn="l" defTabSz="4572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535353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lique duas vezes para editar"/>
          <p:cNvSpPr txBox="1"/>
          <p:nvPr>
            <p:ph type="ctrTitle"/>
          </p:nvPr>
        </p:nvSpPr>
        <p:spPr>
          <a:xfrm>
            <a:off x="685799" y="1499069"/>
            <a:ext cx="7772401" cy="1470031"/>
          </a:xfrm>
          <a:prstGeom prst="rect">
            <a:avLst/>
          </a:prstGeom>
        </p:spPr>
        <p:txBody>
          <a:bodyPr/>
          <a:lstStyle/>
          <a:p>
            <a:pPr defTabSz="380847">
              <a:defRPr sz="4900"/>
            </a:pPr>
          </a:p>
        </p:txBody>
      </p:sp>
      <p:sp>
        <p:nvSpPr>
          <p:cNvPr id="97" name="Clique duas vezes para editar"/>
          <p:cNvSpPr txBox="1"/>
          <p:nvPr>
            <p:ph type="subTitle" sz="half" idx="1"/>
          </p:nvPr>
        </p:nvSpPr>
        <p:spPr>
          <a:xfrm>
            <a:off x="681661" y="3295586"/>
            <a:ext cx="7780678" cy="197375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Escape Room Matemático: A Chave é a Modulação!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sz="half"/>
          </p:nvPr>
        </p:nvSpPr>
        <p:spPr/>
        <p:txBody>
          <a:bodyPr/>
          <a:lstStyle/>
          <a:p>
            <a:r>
              <a:t>Disciplina: Matemática</a:t>
            </a:r>
          </a:p>
          <a:p>
            <a:r>
              <a:t>Nicholas Cristiano Borges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Introdução à Atividade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  <a:p>
            <a:pPr lvl="1"/>
            <a:r>
              <a:t>Escape Room Matemático: A Chave é a Modulação!</a:t>
            </a:r>
          </a:p>
          <a:p>
            <a:pPr lvl="1"/>
            <a:r>
              <a:t>Objetivo: Resolver desafios matemáticos em equipe</a:t>
            </a:r>
          </a:p>
          <a:p>
            <a:pPr lvl="1"/>
            <a:r>
              <a:t>Conteúdos: Funções, equações e inequações modulares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Como Funciona?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  <a:p>
            <a:pPr lvl="1"/>
            <a:r>
              <a:t>Divisão em equipes</a:t>
            </a:r>
          </a:p>
          <a:p>
            <a:pPr lvl="1"/>
            <a:r>
              <a:t>Resolva enigmas para avançar</a:t>
            </a:r>
          </a:p>
          <a:p>
            <a:pPr lvl="1"/>
            <a:r>
              <a:t>Pistas baseadas em situações cotidianas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Objetivos de Aprendizagem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  <a:p>
            <a:pPr lvl="1"/>
            <a:r>
              <a:t>Desenvolver habilidades de resolução de problemas</a:t>
            </a:r>
          </a:p>
          <a:p>
            <a:pPr lvl="1"/>
            <a:r>
              <a:t>Aplicar conceitos de funções e equações modulares</a:t>
            </a:r>
          </a:p>
          <a:p>
            <a:pPr lvl="1"/>
            <a:r>
              <a:t>Fomentar pensamento crítico e colaboração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Conteúdo Programático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  <a:p>
            <a:pPr lvl="1"/>
            <a:r>
              <a:t>Conceito de funções</a:t>
            </a:r>
          </a:p>
          <a:p>
            <a:pPr lvl="1"/>
            <a:r>
              <a:t>Equações modulares</a:t>
            </a:r>
          </a:p>
          <a:p>
            <a:pPr lvl="1"/>
            <a:r>
              <a:t>Inequações modulares em contextos reais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Metodologia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  <a:p>
            <a:pPr lvl="1"/>
            <a:r>
              <a:t>Aprendizado baseado em jogos</a:t>
            </a:r>
          </a:p>
          <a:p>
            <a:pPr lvl="1"/>
            <a:r>
              <a:t>Trabalho em equipe</a:t>
            </a:r>
          </a:p>
          <a:p>
            <a:pPr lvl="1"/>
            <a:r>
              <a:t>Abordagem prática e contextualizada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Cronograma da Atividade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  <a:p>
            <a:pPr lvl="1"/>
            <a:r>
              <a:t>Aula 1: Introdução ao jogo e primeiros desafios</a:t>
            </a:r>
          </a:p>
          <a:p>
            <a:pPr lvl="1"/>
            <a:r>
              <a:t>Aula 10: Conclusão e resumo das aprendizagens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Dicas para o Sucesso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  <a:p>
            <a:pPr lvl="1"/>
            <a:r>
              <a:t>Comunique-se bem com sua equipe</a:t>
            </a:r>
          </a:p>
          <a:p>
            <a:pPr lvl="1"/>
            <a:r>
              <a:t>Pense fora da caixa</a:t>
            </a:r>
          </a:p>
          <a:p>
            <a:pPr lvl="1"/>
            <a:r>
              <a:t>Aproveite o processo de aprendizado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857F7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857F7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